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  <p:sldId id="268" r:id="rId12"/>
    <p:sldId id="267" r:id="rId13"/>
    <p:sldId id="269" r:id="rId14"/>
    <p:sldId id="293" r:id="rId15"/>
    <p:sldId id="270" r:id="rId16"/>
    <p:sldId id="292" r:id="rId17"/>
    <p:sldId id="275" r:id="rId18"/>
    <p:sldId id="274" r:id="rId19"/>
    <p:sldId id="276" r:id="rId20"/>
    <p:sldId id="273" r:id="rId21"/>
    <p:sldId id="272" r:id="rId22"/>
    <p:sldId id="280" r:id="rId23"/>
    <p:sldId id="283" r:id="rId24"/>
    <p:sldId id="282" r:id="rId25"/>
    <p:sldId id="281" r:id="rId26"/>
    <p:sldId id="271" r:id="rId27"/>
    <p:sldId id="279" r:id="rId28"/>
    <p:sldId id="278" r:id="rId29"/>
    <p:sldId id="263" r:id="rId30"/>
    <p:sldId id="277" r:id="rId31"/>
    <p:sldId id="285" r:id="rId32"/>
    <p:sldId id="286" r:id="rId33"/>
    <p:sldId id="291" r:id="rId34"/>
    <p:sldId id="290" r:id="rId35"/>
    <p:sldId id="289" r:id="rId36"/>
    <p:sldId id="288" r:id="rId37"/>
    <p:sldId id="287" r:id="rId38"/>
    <p:sldId id="284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71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34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835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99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13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38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91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4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7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5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13C3D-4510-4C7A-B69F-73C1B634C31F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BBC66-4CB0-4B50-A6D7-1F8637DE2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7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8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D22A1C-2ABF-3B18-B782-EE67CD6D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6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E433944-EF19-E7ED-5B74-E70D8CA88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1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A4E372-37CC-D5FF-48CB-59C67A03D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6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508E1E-F0A6-373C-CB63-E2682E794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0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EED62D-55C6-0B55-6D0A-BBDD562EF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DE3DF3-0144-EAAC-0EDC-260224F0C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2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E34D67-D20D-3486-73E6-6CE118A67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5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8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871F7D-8EDA-4847-C771-00180345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3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5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9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75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1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0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27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37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36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89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1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14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9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7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5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9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7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9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寬螢幕</PresentationFormat>
  <Paragraphs>0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Scott Hsieh</cp:lastModifiedBy>
  <cp:revision>7</cp:revision>
  <dcterms:created xsi:type="dcterms:W3CDTF">2022-06-05T04:48:57Z</dcterms:created>
  <dcterms:modified xsi:type="dcterms:W3CDTF">2022-06-06T12:09:55Z</dcterms:modified>
</cp:coreProperties>
</file>